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5F896-9257-4FA0-8BC9-116F9F50E0D9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F013D-233A-4FBC-88E0-751B291D05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78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013D-233A-4FBC-88E0-751B291D056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013D-233A-4FBC-88E0-751B291D056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013D-233A-4FBC-88E0-751B291D056D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013D-233A-4FBC-88E0-751B291D056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013D-233A-4FBC-88E0-751B291D056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013D-233A-4FBC-88E0-751B291D056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013D-233A-4FBC-88E0-751B291D056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013D-233A-4FBC-88E0-751B291D056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013D-233A-4FBC-88E0-751B291D056D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013D-233A-4FBC-88E0-751B291D056D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013D-233A-4FBC-88E0-751B291D056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2463-AB7E-4222-A15A-4F9BDCA9A332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A93-7BD3-4D03-8A7F-45D38EAF37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3018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2463-AB7E-4222-A15A-4F9BDCA9A332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A93-7BD3-4D03-8A7F-45D38EAF37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837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2463-AB7E-4222-A15A-4F9BDCA9A332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A93-7BD3-4D03-8A7F-45D38EAF37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14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2463-AB7E-4222-A15A-4F9BDCA9A332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A93-7BD3-4D03-8A7F-45D38EAF37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3752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2463-AB7E-4222-A15A-4F9BDCA9A332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A93-7BD3-4D03-8A7F-45D38EAF37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8513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2463-AB7E-4222-A15A-4F9BDCA9A332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A93-7BD3-4D03-8A7F-45D38EAF37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4708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2463-AB7E-4222-A15A-4F9BDCA9A332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A93-7BD3-4D03-8A7F-45D38EAF37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755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2463-AB7E-4222-A15A-4F9BDCA9A332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A93-7BD3-4D03-8A7F-45D38EAF37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038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2463-AB7E-4222-A15A-4F9BDCA9A332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A93-7BD3-4D03-8A7F-45D38EAF37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493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2463-AB7E-4222-A15A-4F9BDCA9A332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A93-7BD3-4D03-8A7F-45D38EAF37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8836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2463-AB7E-4222-A15A-4F9BDCA9A332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A93-7BD3-4D03-8A7F-45D38EAF37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1372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2463-AB7E-4222-A15A-4F9BDCA9A332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2A93-7BD3-4D03-8A7F-45D38EAF37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06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2.travelask.ru/system/images/files/001/012/081/wysiwyg/kemerovo.jpg?15143083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0851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5486673"/>
            <a:ext cx="9151350" cy="534616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5229200"/>
            <a:ext cx="9179835" cy="1428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6166445"/>
            <a:ext cx="9179835" cy="1428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https://ds04.infourok.ru/uploads/ex/0dba/000fd8b1-956d1f3f/7/hello_html_m3555afb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21" y="4940413"/>
            <a:ext cx="2073275" cy="152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 rot="16200000">
            <a:off x="-2859186" y="3104642"/>
            <a:ext cx="6884988" cy="6635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6200000">
            <a:off x="-2263354" y="3378968"/>
            <a:ext cx="6878925" cy="120984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dmsh24.kmr.muzkult.ru/media/2019/01/17/1272293925/300_let_logo_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8" y="439146"/>
            <a:ext cx="1566545" cy="10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979712" y="420130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Городской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конкурс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туристско-краеведческой  деятельности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«ТУРИЗМ – ЭТО ЗДОРОВО!»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Секция «Лучшее туристско-краеведческое мероприятие»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5378" y="1988840"/>
            <a:ext cx="66468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Конкурсная работа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Туристско-краеведческий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познавательный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квест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«Кузбасс – богатство Сибири!»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" name="Рисунок 17" descr="https://ds04.infourok.ru/uploads/ex/04b7/0000183e-b20d323a/hello_html_4ebaffe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8" y="3339345"/>
            <a:ext cx="1944216" cy="309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nftaiga.ru/inf-resource/uploads/2019/08/ugolnyj-razrez-1024x66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40413"/>
            <a:ext cx="2366645" cy="153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s://user.vse42.ru/files/P_S700x525q80/Wnone/ui-5bc00b47ed57f9.79722890.jpe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t="16351" r="12607" b="24334"/>
          <a:stretch/>
        </p:blipFill>
        <p:spPr bwMode="auto">
          <a:xfrm>
            <a:off x="2195736" y="4940412"/>
            <a:ext cx="2078866" cy="154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9817" y="3740084"/>
            <a:ext cx="5058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Представляют:</a:t>
            </a: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Агафонова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Светлана</a:t>
            </a:r>
          </a:p>
          <a:p>
            <a:pPr algn="r"/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Даниленко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Александра</a:t>
            </a: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Ипатов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аниил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1. МОИ ДОКУМЕНТЫ\ПАЛЕХИНА М. С\Буклеты\эмблема гимназии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9619" b="24460"/>
          <a:stretch/>
        </p:blipFill>
        <p:spPr bwMode="auto">
          <a:xfrm>
            <a:off x="113311" y="1620459"/>
            <a:ext cx="1545199" cy="7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2.travelask.ru/system/images/files/001/012/081/wysiwyg/kemerovo.jpg?15143083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1566084"/>
            <a:ext cx="3708412" cy="517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23936" y="6578450"/>
            <a:ext cx="9179835" cy="1428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6200000">
            <a:off x="-2974946" y="3220404"/>
            <a:ext cx="6884988" cy="432051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6200000">
            <a:off x="-2263354" y="3378968"/>
            <a:ext cx="6878925" cy="120984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dmsh24.kmr.muzkult.ru/media/2019/01/17/1272293925/300_let_logo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260648"/>
            <a:ext cx="1699030" cy="10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835696" y="42013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Туристско-краеведческий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познавательный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квест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«Кузбасс – богатство Сибири!»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9980" y="1196752"/>
            <a:ext cx="6252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ТРЕТИЙ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ЭТАП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ПОДВЕДЕНИЕ ИТОГОВ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349" y="1700808"/>
            <a:ext cx="566205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Чтобы все команды были </a:t>
            </a:r>
            <a:r>
              <a:rPr lang="ru-RU" dirty="0" smtClean="0"/>
              <a:t>награждены по номинациям</a:t>
            </a:r>
          </a:p>
          <a:p>
            <a:endParaRPr lang="ru-RU" sz="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Отряд «Победитель» (по наибольшей сумме балов по итогам игры)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Отряд «Отважный»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Отряд «Смелый»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Отряд «Творческий»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Отряд «Дружный»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9" name="Рисунок 18" descr="C:\1. МОИ ДОКУМЕНТЫ\ПАЛЕХИНА М. С\ЛЕТО\ЛЕТО 2019\1. ПАЛАТОЧНЫЙ  ЛАГЕРЬ 2019\ФОТО ЛЕТО 2019 Палаточный\Мой фотик\IMG_122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7"/>
          <a:stretch/>
        </p:blipFill>
        <p:spPr bwMode="auto">
          <a:xfrm>
            <a:off x="3804997" y="3119725"/>
            <a:ext cx="5062197" cy="333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1. МОИ ДОКУМЕНТЫ\ПАЛЕХИНА М. С\ЛЕТО\ЛЕТО 2019\ИЮНЬ 2019 год\Фото июнь 2019\13 июня Турслёт\IMG-20190613-WA002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r="17012"/>
          <a:stretch/>
        </p:blipFill>
        <p:spPr bwMode="auto">
          <a:xfrm>
            <a:off x="978363" y="3861048"/>
            <a:ext cx="265753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785055"/>
      </p:ext>
    </p:extLst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2.travelask.ru/system/images/files/001/012/081/wysiwyg/kemerovo.jpg?15143083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5" y="1354117"/>
            <a:ext cx="3348372" cy="49740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23936" y="6578450"/>
            <a:ext cx="9179835" cy="1428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6200000">
            <a:off x="-2859186" y="3104642"/>
            <a:ext cx="6884988" cy="6635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6200000">
            <a:off x="-2263354" y="3378968"/>
            <a:ext cx="6878925" cy="120984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dmsh24.kmr.muzkult.ru/media/2019/01/17/1272293925/300_let_logo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260648"/>
            <a:ext cx="1699030" cy="10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898729" y="2623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Туристско-краеведческий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познавательный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квест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«Кузбасс – богатство Сибири!»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566084"/>
            <a:ext cx="524849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Детский отряд «Школа вожатых» благодарит своих социальных партнёров: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ерриториальное управление ЖР «Лесная поляна»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Родителей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Учителей МАОУ «Гимназия №42»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Администрацию Крапивинского муниципального района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МБОУДО «Крапивинский Дом детского творчества»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Совет ветеранов ЖР «Лесная поляна»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Мини музей-мастерская «Горница»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3662553" cy="206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506912"/>
      </p:ext>
    </p:extLst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2.travelask.ru/system/images/files/001/012/081/wysiwyg/kemerovo.jpg?15143083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0851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08520" y="6237312"/>
            <a:ext cx="9289032" cy="246584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23936" y="6578450"/>
            <a:ext cx="9179835" cy="1428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6200000">
            <a:off x="-2859186" y="3104642"/>
            <a:ext cx="6884988" cy="6635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6200000">
            <a:off x="-2263354" y="3378968"/>
            <a:ext cx="6878925" cy="120984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dmsh24.kmr.muzkult.ru/media/2019/01/17/1272293925/300_let_logo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420130"/>
            <a:ext cx="1699030" cy="10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nftaiga.ru/inf-resource/uploads/2019/08/ugolnyj-razrez-1024x6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1" y="3212976"/>
            <a:ext cx="1771962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s://user.vse42.ru/files/P_S700x525q80/Wnone/ui-5bc00b47ed57f9.79722890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t="16351" r="12607" b="24334"/>
          <a:stretch/>
        </p:blipFill>
        <p:spPr bwMode="auto">
          <a:xfrm>
            <a:off x="-7351" y="1772816"/>
            <a:ext cx="1771962" cy="126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ds04.infourok.ru/uploads/ex/0dba/000fd8b1-956d1f3f/7/hello_html_m3555afb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36" y="4653136"/>
            <a:ext cx="1771962" cy="125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35696" y="42013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Туристско-краеведческий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познавательный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квест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«Кузбасс – богатство Сибири!»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340768"/>
            <a:ext cx="640871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Участники отряда «Школа вожатых» МАОУ «Гимназия №42» - разработчики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квеста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endParaRPr lang="ru-RU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Агафонова Светлана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Даниленко Александра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Ипатов Даниил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Фёдоров Александр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Погосян Кристина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Погосян Эдгар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err="1" smtClean="0">
                <a:solidFill>
                  <a:schemeClr val="tx2">
                    <a:lumMod val="75000"/>
                  </a:schemeClr>
                </a:solidFill>
              </a:rPr>
              <a:t>Собин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 Илья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Холодков Матвей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Холодков Григорий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Холодков Никита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Мейер Стефания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8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Педагоги:</a:t>
            </a:r>
          </a:p>
          <a:p>
            <a:r>
              <a:rPr lang="ru-RU" sz="1600" dirty="0"/>
              <a:t>Н. В. </a:t>
            </a:r>
            <a:r>
              <a:rPr lang="ru-RU" sz="1600" dirty="0" err="1" smtClean="0"/>
              <a:t>Кальмова</a:t>
            </a:r>
            <a:r>
              <a:rPr lang="ru-RU" sz="1600" dirty="0" smtClean="0"/>
              <a:t>, педагог </a:t>
            </a:r>
            <a:r>
              <a:rPr lang="ru-RU" sz="1600" dirty="0"/>
              <a:t>дополнительного образования, </a:t>
            </a:r>
            <a:r>
              <a:rPr lang="ru-RU" sz="1600" dirty="0" smtClean="0"/>
              <a:t>руководитель </a:t>
            </a:r>
            <a:r>
              <a:rPr lang="ru-RU" sz="1600" dirty="0"/>
              <a:t>экологической студии «Моя планета» и </a:t>
            </a:r>
            <a:endParaRPr lang="ru-RU" sz="1600" dirty="0" smtClean="0"/>
          </a:p>
          <a:p>
            <a:r>
              <a:rPr lang="ru-RU" sz="1600" dirty="0" smtClean="0"/>
              <a:t>М</a:t>
            </a:r>
            <a:r>
              <a:rPr lang="ru-RU" sz="1600" dirty="0"/>
              <a:t>. С. </a:t>
            </a:r>
            <a:r>
              <a:rPr lang="ru-RU" sz="1600" dirty="0" err="1" smtClean="0"/>
              <a:t>Палехина</a:t>
            </a:r>
            <a:r>
              <a:rPr lang="ru-RU" sz="1600" dirty="0" smtClean="0"/>
              <a:t>, педагог </a:t>
            </a:r>
            <a:r>
              <a:rPr lang="ru-RU" sz="1600" dirty="0"/>
              <a:t>дополнительного образования, </a:t>
            </a:r>
            <a:r>
              <a:rPr lang="ru-RU" sz="1600" dirty="0" smtClean="0"/>
              <a:t>руководитель </a:t>
            </a:r>
            <a:r>
              <a:rPr lang="ru-RU" sz="1600" dirty="0"/>
              <a:t>туристического клуба «Роза ветров»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Рисунок 19" descr="C:\1. МОИ ДОКУМЕНТЫ\ПАЛЕХИНА М. С\Информация на сайт\2018-2019 уч.год\январь 2019 - июнь 2019\Артек - мастер-классы\20190118_17331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20" y="2092170"/>
            <a:ext cx="3777952" cy="2416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825512"/>
      </p:ext>
    </p:extLst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2.travelask.ru/system/images/files/001/012/081/wysiwyg/kemerovo.jpg?15143083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0851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23936" y="6578450"/>
            <a:ext cx="9179835" cy="1428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6200000">
            <a:off x="-2859186" y="3104642"/>
            <a:ext cx="6884988" cy="6635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6200000">
            <a:off x="-2263354" y="3378968"/>
            <a:ext cx="6878925" cy="120984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dmsh24.kmr.muzkult.ru/media/2019/01/17/1272293925/300_let_logo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260648"/>
            <a:ext cx="1699030" cy="10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nftaiga.ru/inf-resource/uploads/2019/08/ugolnyj-razrez-1024x6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1" y="3212976"/>
            <a:ext cx="1771962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s://user.vse42.ru/files/P_S700x525q80/Wnone/ui-5bc00b47ed57f9.79722890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t="16351" r="12607" b="24334"/>
          <a:stretch/>
        </p:blipFill>
        <p:spPr bwMode="auto">
          <a:xfrm>
            <a:off x="-7351" y="1772816"/>
            <a:ext cx="1771962" cy="126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ds04.infourok.ru/uploads/ex/0dba/000fd8b1-956d1f3f/7/hello_html_m3555afb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1" y="4689692"/>
            <a:ext cx="1771962" cy="125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835696" y="42013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Туристско-краеведческий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познавательный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квест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«Кузбасс – богатство Сибири!»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97844"/>
              </p:ext>
            </p:extLst>
          </p:nvPr>
        </p:nvGraphicFramePr>
        <p:xfrm>
          <a:off x="2123728" y="1772816"/>
          <a:ext cx="6696744" cy="46805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2718"/>
                <a:gridCol w="5094026"/>
              </a:tblGrid>
              <a:tr h="356951">
                <a:tc>
                  <a:txBody>
                    <a:bodyPr/>
                    <a:lstStyle/>
                    <a:p>
                      <a:pPr marL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Время мероприятия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 минут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356951">
                <a:tc>
                  <a:txBody>
                    <a:bodyPr/>
                    <a:lstStyle/>
                    <a:p>
                      <a:pPr marL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Цель мероприятия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Расширить знания учащихся по географии Кемеровской области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2077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Задачи  мероприятия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Для участников:</a:t>
                      </a:r>
                    </a:p>
                    <a:p>
                      <a:pPr marL="342900" marR="20193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effectLst/>
                        </a:rPr>
                        <a:t>выявить уровень знаний, умений и навыков участников по теме: «География Кемеровской области»;</a:t>
                      </a:r>
                    </a:p>
                    <a:p>
                      <a:pPr marL="342900" marR="20193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effectLst/>
                        </a:rPr>
                        <a:t>закрепить туристические навыки по темам: «Безопасность», «Туристический быт», «Ориентирование», «Экология», «Лекарственные растения», «Туристическое снаряжение» и др.;</a:t>
                      </a:r>
                    </a:p>
                    <a:p>
                      <a:pPr marL="342900" marR="20193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effectLst/>
                        </a:rPr>
                        <a:t>закрепить навыки работы с картой Кемеровской области;</a:t>
                      </a:r>
                    </a:p>
                    <a:p>
                      <a:pPr marL="342900" marR="20193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effectLst/>
                        </a:rPr>
                        <a:t>способствовать развитию интереса к туристско-краеведческой деятельности.</a:t>
                      </a:r>
                    </a:p>
                    <a:p>
                      <a:pPr marR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Для организаторов игры:</a:t>
                      </a:r>
                    </a:p>
                    <a:p>
                      <a:pPr marL="342900" marR="20193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effectLst/>
                        </a:rPr>
                        <a:t>развивать организаторские способности;</a:t>
                      </a:r>
                    </a:p>
                    <a:p>
                      <a:pPr marL="342900" marR="20193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effectLst/>
                        </a:rPr>
                        <a:t>способствовать развитию умений планирования, реализации и анализа мероприятий;</a:t>
                      </a:r>
                    </a:p>
                    <a:p>
                      <a:pPr marL="342900" marR="20193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effectLst/>
                        </a:rPr>
                        <a:t>формирование коммуникативных навыков.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356951">
                <a:tc>
                  <a:txBody>
                    <a:bodyPr/>
                    <a:lstStyle/>
                    <a:p>
                      <a:pPr marL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Вид мероприятия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Познавательно – развлекательная квест-игра с практической туристско-краеведческой деятельностью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818014">
                <a:tc>
                  <a:txBody>
                    <a:bodyPr/>
                    <a:lstStyle/>
                    <a:p>
                      <a:pPr marL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Участники мероприятия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>
                          <a:effectLst/>
                        </a:rPr>
                        <a:t>учащиеся ПДО МАОУ «Гимназия №42» - участники разновозрастных отрядов, участники профильной смены в Палаточном лагере «Отважный»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>
                          <a:effectLst/>
                        </a:rPr>
                        <a:t>родители и педагоги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>
                          <a:effectLst/>
                        </a:rPr>
                        <a:t>дети-волонтёры (организаторы мероприятия)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713902">
                <a:tc>
                  <a:txBody>
                    <a:bodyPr/>
                    <a:lstStyle/>
                    <a:p>
                      <a:pPr marL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Этапы мероприятия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effectLst/>
                        </a:rPr>
                        <a:t>организационный (вводный),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effectLst/>
                        </a:rPr>
                        <a:t>основной (этап реализации),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effectLst/>
                        </a:rPr>
                        <a:t>подведение итогов (этап награждения)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effectLst/>
                        </a:rPr>
                        <a:t>заключительный (аналитический)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7744" y="1251127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Краткий паспорт мероприятия: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10337"/>
      </p:ext>
    </p:extLst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2.travelask.ru/system/images/files/001/012/081/wysiwyg/kemerovo.jpg?15143083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0851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23936" y="6578450"/>
            <a:ext cx="9179835" cy="1428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6200000">
            <a:off x="-2859186" y="3104642"/>
            <a:ext cx="6884988" cy="6635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6200000">
            <a:off x="-2263354" y="3378968"/>
            <a:ext cx="6878925" cy="120984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dmsh24.kmr.muzkult.ru/media/2019/01/17/1272293925/300_let_logo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260648"/>
            <a:ext cx="1699030" cy="10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nftaiga.ru/inf-resource/uploads/2019/08/ugolnyj-razrez-1024x6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1" y="3212976"/>
            <a:ext cx="1771962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s://user.vse42.ru/files/P_S700x525q80/Wnone/ui-5bc00b47ed57f9.79722890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t="16351" r="12607" b="24334"/>
          <a:stretch/>
        </p:blipFill>
        <p:spPr bwMode="auto">
          <a:xfrm>
            <a:off x="-7351" y="1772816"/>
            <a:ext cx="1771962" cy="126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ds04.infourok.ru/uploads/ex/0dba/000fd8b1-956d1f3f/7/hello_html_m3555afb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1" y="4689692"/>
            <a:ext cx="1771962" cy="125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835696" y="42013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Туристско-краеведческий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познавательный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квест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«Кузбасс – богатство Сибири!»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398834"/>
            <a:ext cx="617443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ПЕРВЫЙ ЭТАП - ПОДГОТОВИТЕЛЬНЫЙ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рамках подготовительного этапа была разработана общая концепция и идея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туристическо-краеведческой познавательной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</a:rPr>
              <a:t>квест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– игры «Кузбасс – богатство Сибири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!»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800" dirty="0"/>
          </a:p>
          <a:p>
            <a:r>
              <a:rPr lang="ru-RU" dirty="0"/>
              <a:t>В рамках подготовительного этапа </a:t>
            </a:r>
            <a:r>
              <a:rPr lang="ru-RU" dirty="0" smtClean="0"/>
              <a:t>: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создана инициативная группа;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распределены ответственные за этапы игры и маршруты;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собран и подготовлен материал, оборудование, индивидуальный материал для заданий;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подготовлены вывески;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разработаны индивидуальные карточки для команд;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подготовлены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бейджики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для представителей и судей;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распечатаны материалы для заданий;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распечатаны командные и индивидуальные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785817280"/>
      </p:ext>
    </p:extLst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2.travelask.ru/system/images/files/001/012/081/wysiwyg/kemerovo.jpg?15143083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0851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23936" y="6578450"/>
            <a:ext cx="9179835" cy="1428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6200000">
            <a:off x="-2859186" y="3104642"/>
            <a:ext cx="6884988" cy="6635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6200000">
            <a:off x="-2263354" y="3378968"/>
            <a:ext cx="6878925" cy="120984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dmsh24.kmr.muzkult.ru/media/2019/01/17/1272293925/300_let_logo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260648"/>
            <a:ext cx="1699030" cy="10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835696" y="42013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Туристско-краеведческий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познавательный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квест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«Кузбасс – богатство Сибири!»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587180"/>
            <a:ext cx="5749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ВТОРОЙ ЭТАП – РЕАЛИЗАЦИЯ МЕРОПРИЯТИЯ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7" name="Рисунок 16" descr="C:\1. МОИ ДОКУМЕНТЫ\ПАЛЕХИНА М. С\ЛЕТО\ЛЕТО 2019\ИЮНЬ 2019 год\Фото июнь 2019\13 июня Турслёт\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3" y="4149080"/>
            <a:ext cx="2911290" cy="222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1880" y="2096849"/>
            <a:ext cx="504055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Распределение </a:t>
            </a:r>
            <a:r>
              <a:rPr lang="ru-RU" b="1" dirty="0"/>
              <a:t>детей на команды </a:t>
            </a:r>
            <a:r>
              <a:rPr lang="ru-RU" dirty="0"/>
              <a:t>– туристические отряды, которые  по легенде будут путешествовать по </a:t>
            </a:r>
            <a:r>
              <a:rPr lang="ru-RU" dirty="0" smtClean="0"/>
              <a:t>Кузбассу (</a:t>
            </a:r>
            <a:r>
              <a:rPr lang="ru-RU" dirty="0"/>
              <a:t>5 команд - пять туристических отрядов)</a:t>
            </a:r>
            <a:r>
              <a:rPr lang="ru-RU" i="1" dirty="0"/>
              <a:t>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Игра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– деление на команды:</a:t>
            </a:r>
          </a:p>
          <a:p>
            <a:r>
              <a:rPr lang="ru-RU" dirty="0"/>
              <a:t>Каждый участник берёт значок 300-лет Кузбассу, он разного </a:t>
            </a:r>
            <a:r>
              <a:rPr lang="ru-RU" dirty="0" smtClean="0"/>
              <a:t>цвета. Объединение детей в </a:t>
            </a:r>
            <a:r>
              <a:rPr lang="ru-RU" dirty="0"/>
              <a:t>команды по цвету значка</a:t>
            </a:r>
            <a:r>
              <a:rPr lang="ru-RU" dirty="0" smtClean="0"/>
              <a:t>.</a:t>
            </a:r>
          </a:p>
          <a:p>
            <a:endParaRPr lang="ru-RU" sz="800" dirty="0" smtClean="0"/>
          </a:p>
          <a:p>
            <a:r>
              <a:rPr lang="ru-RU" b="1" dirty="0"/>
              <a:t>Н</a:t>
            </a:r>
            <a:r>
              <a:rPr lang="ru-RU" b="1" dirty="0" smtClean="0"/>
              <a:t>азвание </a:t>
            </a:r>
            <a:r>
              <a:rPr lang="ru-RU" b="1" dirty="0"/>
              <a:t>и </a:t>
            </a:r>
            <a:r>
              <a:rPr lang="ru-RU" b="1" dirty="0" smtClean="0"/>
              <a:t>выбор капитана</a:t>
            </a:r>
            <a:r>
              <a:rPr lang="ru-RU" dirty="0"/>
              <a:t> </a:t>
            </a:r>
            <a:r>
              <a:rPr lang="ru-RU" dirty="0" smtClean="0"/>
              <a:t>- </a:t>
            </a:r>
            <a:endParaRPr lang="ru-RU" dirty="0"/>
          </a:p>
          <a:p>
            <a:r>
              <a:rPr lang="ru-RU" b="1" dirty="0"/>
              <a:t>Представление команд </a:t>
            </a:r>
            <a:r>
              <a:rPr lang="ru-RU" dirty="0"/>
              <a:t>– </a:t>
            </a:r>
            <a:r>
              <a:rPr lang="ru-RU" dirty="0" smtClean="0"/>
              <a:t>отрядов (за </a:t>
            </a:r>
            <a:r>
              <a:rPr lang="ru-RU" dirty="0"/>
              <a:t>выступление каждой команде выдаётся </a:t>
            </a:r>
            <a:r>
              <a:rPr lang="ru-RU" dirty="0" smtClean="0"/>
              <a:t>компас)</a:t>
            </a:r>
            <a:endParaRPr lang="ru-RU" dirty="0"/>
          </a:p>
          <a:p>
            <a:endParaRPr lang="ru-RU" dirty="0"/>
          </a:p>
        </p:txBody>
      </p:sp>
      <p:pic>
        <p:nvPicPr>
          <p:cNvPr id="19" name="Рисунок 18" descr="C:\1. МОИ ДОКУМЕНТЫ\ПАЛЕХИНА М. С\ЛЕТО\ЛЕТО 2019\ИЮНЬ 2019 год\Фото июнь 2019\13 июня Турслёт\IMG-20190613-WA00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2" y="1700808"/>
            <a:ext cx="2911290" cy="223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531933"/>
      </p:ext>
    </p:extLst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2.travelask.ru/system/images/files/001/012/081/wysiwyg/kemerovo.jpg?15143083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0851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23936" y="6578450"/>
            <a:ext cx="9179835" cy="1428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6200000">
            <a:off x="-2859186" y="3104642"/>
            <a:ext cx="6884988" cy="6635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6200000">
            <a:off x="-2263354" y="3378968"/>
            <a:ext cx="6878925" cy="120984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dmsh24.kmr.muzkult.ru/media/2019/01/17/1272293925/300_let_logo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260648"/>
            <a:ext cx="1699030" cy="10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nftaiga.ru/inf-resource/uploads/2019/08/ugolnyj-razrez-1024x6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1" y="3212976"/>
            <a:ext cx="1771962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s://user.vse42.ru/files/P_S700x525q80/Wnone/ui-5bc00b47ed57f9.79722890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t="16351" r="12607" b="24334"/>
          <a:stretch/>
        </p:blipFill>
        <p:spPr bwMode="auto">
          <a:xfrm>
            <a:off x="-7351" y="1772816"/>
            <a:ext cx="1771962" cy="126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ds04.infourok.ru/uploads/ex/0dba/000fd8b1-956d1f3f/7/hello_html_m3555afb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1" y="4689692"/>
            <a:ext cx="1771962" cy="125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835696" y="42013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Туристско-краеведческий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познавательный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квест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«Кузбасс – богатство Сибири!»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9980" y="1196752"/>
            <a:ext cx="6252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ВТОРОЙ ЭТАП – РЕАЛИЗАЦИЯ МЕРОПРИЯТИЯ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7" name="Рисунок 16" descr="https://kadastrmap.ru/wp-content/uploads/fromothersite/609a9ee760954718a04e514465cf923d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22" y="1897013"/>
            <a:ext cx="3154607" cy="45801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48064" y="2324669"/>
            <a:ext cx="2115766" cy="3608519"/>
            <a:chOff x="2600" y="2250"/>
            <a:chExt cx="6670" cy="9450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2600" y="2250"/>
              <a:ext cx="4350" cy="5465"/>
            </a:xfrm>
            <a:custGeom>
              <a:avLst/>
              <a:gdLst>
                <a:gd name="T0" fmla="*/ 3730 w 4350"/>
                <a:gd name="T1" fmla="*/ 0 h 5465"/>
                <a:gd name="T2" fmla="*/ 4210 w 4350"/>
                <a:gd name="T3" fmla="*/ 2340 h 5465"/>
                <a:gd name="T4" fmla="*/ 2890 w 4350"/>
                <a:gd name="T5" fmla="*/ 3960 h 5465"/>
                <a:gd name="T6" fmla="*/ 1750 w 4350"/>
                <a:gd name="T7" fmla="*/ 5250 h 5465"/>
                <a:gd name="T8" fmla="*/ 220 w 4350"/>
                <a:gd name="T9" fmla="*/ 5250 h 5465"/>
                <a:gd name="T10" fmla="*/ 430 w 4350"/>
                <a:gd name="T11" fmla="*/ 5220 h 5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0" h="5465">
                  <a:moveTo>
                    <a:pt x="3730" y="0"/>
                  </a:moveTo>
                  <a:cubicBezTo>
                    <a:pt x="4040" y="840"/>
                    <a:pt x="4350" y="1680"/>
                    <a:pt x="4210" y="2340"/>
                  </a:cubicBezTo>
                  <a:cubicBezTo>
                    <a:pt x="4070" y="3000"/>
                    <a:pt x="3300" y="3475"/>
                    <a:pt x="2890" y="3960"/>
                  </a:cubicBezTo>
                  <a:cubicBezTo>
                    <a:pt x="2480" y="4445"/>
                    <a:pt x="2195" y="5035"/>
                    <a:pt x="1750" y="5250"/>
                  </a:cubicBezTo>
                  <a:cubicBezTo>
                    <a:pt x="1305" y="5465"/>
                    <a:pt x="440" y="5255"/>
                    <a:pt x="220" y="5250"/>
                  </a:cubicBezTo>
                  <a:cubicBezTo>
                    <a:pt x="0" y="5245"/>
                    <a:pt x="390" y="5225"/>
                    <a:pt x="430" y="5220"/>
                  </a:cubicBezTo>
                </a:path>
              </a:pathLst>
            </a:custGeom>
            <a:noFill/>
            <a:ln w="38100">
              <a:solidFill>
                <a:srgbClr val="9436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6090" y="5640"/>
              <a:ext cx="2880" cy="1590"/>
            </a:xfrm>
            <a:prstGeom prst="curvedConnector3">
              <a:avLst>
                <a:gd name="adj1" fmla="val 43750"/>
              </a:avLst>
            </a:prstGeom>
            <a:noFill/>
            <a:ln w="38100">
              <a:solidFill>
                <a:srgbClr val="9436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V="1">
              <a:off x="6090" y="10860"/>
              <a:ext cx="1260" cy="48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9436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7350" y="10860"/>
              <a:ext cx="1920" cy="84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9436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rot="16200000" flipH="1">
              <a:off x="4110" y="7620"/>
              <a:ext cx="5220" cy="126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35896" y="5210834"/>
            <a:ext cx="2218859" cy="9544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Условные обозначения: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Calibri" pitchFamily="34" charset="0"/>
                <a:cs typeface="Arial" pitchFamily="34" charset="0"/>
              </a:rPr>
              <a:t>места разрезов карты Кемеровской области на пять частей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Скругленная соединительная линия 17"/>
          <p:cNvCxnSpPr/>
          <p:nvPr/>
        </p:nvCxnSpPr>
        <p:spPr>
          <a:xfrm>
            <a:off x="3779912" y="5517232"/>
            <a:ext cx="576064" cy="107899"/>
          </a:xfrm>
          <a:prstGeom prst="curvedConnector3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C:\1. МОИ ДОКУМЕНТЫ\ПАЛЕХИНА М. С\ЛЕТО\ЛЕТО 2019\1. ПАЛАТОЧНЫЙ  ЛАГЕРЬ 2019\ФОТО ЛЕТО 2019 Палаточный\Мой фотик\IMG_123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27" y="2407583"/>
            <a:ext cx="2375054" cy="18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608430"/>
      </p:ext>
    </p:extLst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2.travelask.ru/system/images/files/001/012/081/wysiwyg/kemerovo.jpg?15143083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1566084"/>
            <a:ext cx="3708412" cy="517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23936" y="6578450"/>
            <a:ext cx="9179835" cy="1428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6200000">
            <a:off x="-2859186" y="3104642"/>
            <a:ext cx="6884988" cy="6635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6200000">
            <a:off x="-2263354" y="3378968"/>
            <a:ext cx="6878925" cy="120984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dmsh24.kmr.muzkult.ru/media/2019/01/17/1272293925/300_let_logo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260648"/>
            <a:ext cx="1699030" cy="10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835696" y="42013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Туристско-краеведческий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познавательный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квест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«Кузбасс – богатство Сибири!»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9980" y="1196752"/>
            <a:ext cx="6252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ВТОРОЙ ЭТАП – РЕАЛИЗАЦИЯ МЕРОПРИЯТИЯ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" name="Рисунок 17" descr="C:\1. МОИ ДОКУМЕНТЫ\ПАЛЕХИНА М. С\ЛЕТО\ЛЕТО 2019\ИЮНЬ 2019 год\Фото июнь 2019\13 июня Турслёт\20190613_1632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9674" y="1566084"/>
            <a:ext cx="2180078" cy="135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1. МОИ ДОКУМЕНТЫ\ПАЛЕХИНА М. С\ЛЕТО\ЛЕТО 2018\ПРОГРАММЫ Лето 2018\ИЮНЬ 2018\Информация на Сайт Лето 2018\25-26 Туристические Центры и турслёт\20180625_16565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7"/>
          <a:stretch/>
        </p:blipFill>
        <p:spPr bwMode="auto">
          <a:xfrm>
            <a:off x="159673" y="3068960"/>
            <a:ext cx="2180079" cy="1728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1. МОИ ДОКУМЕНТЫ\ПАЛЕХИНА М. С\ЛЕТО\ЛЕТО 2017\ФОТО лето-2017\7 июня Зарница\IMG_52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2" y="4941168"/>
            <a:ext cx="2180080" cy="14824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1801847"/>
            <a:ext cx="494197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рактические </a:t>
            </a:r>
            <a:r>
              <a:rPr lang="ru-RU" dirty="0"/>
              <a:t>и </a:t>
            </a:r>
            <a:r>
              <a:rPr lang="ru-RU" dirty="0" smtClean="0"/>
              <a:t>теоретические туристические задания:</a:t>
            </a:r>
          </a:p>
          <a:p>
            <a:endParaRPr lang="ru-RU" sz="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установка палатки;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укладка рюкзака;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преодоление препятствий по бревну и кочкам;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определение лекарственных растений;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ориентирование на местности по компасу и карте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езопасность на маршруте;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знаний основных правил передвижения туристических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групп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817280"/>
      </p:ext>
    </p:extLst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2.travelask.ru/system/images/files/001/012/081/wysiwyg/kemerovo.jpg?15143083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0851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23936" y="6578450"/>
            <a:ext cx="9179835" cy="1428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6200000">
            <a:off x="-2859186" y="3104642"/>
            <a:ext cx="6884988" cy="6635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6200000">
            <a:off x="-2263354" y="3378968"/>
            <a:ext cx="6878925" cy="120984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dmsh24.kmr.muzkult.ru/media/2019/01/17/1272293925/300_let_logo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260648"/>
            <a:ext cx="1699030" cy="10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835696" y="42013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Туристско-краеведческий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познавательный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квест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«Кузбасс – богатство Сибири!»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9980" y="1196752"/>
            <a:ext cx="6252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ВТОРОЙ ЭТАП – РЕАЛИЗАЦИЯ МЕРОПРИЯТИЯ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7" name="Рисунок 16" descr="C:\1. МОИ ДОКУМЕНТЫ\ПАЛЕХИНА М. С\ЛЕТО\ЛЕТО 2019\1. ПАЛАТОЧНЫЙ  ЛАГЕРЬ 2019\ФОТО ЛЕТО 2019 Палаточный\Ещё фото\P12307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3" y="3873070"/>
            <a:ext cx="240324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1. МОИ ДОКУМЕНТЫ\ПАЛЕХИНА М. С\ЛЕТО\ЛЕТО 2019\1. ПАЛАТОЧНЫЙ  ЛАГЕРЬ 2019\ФОТО ЛЕТО 2019 Палаточный\Мой фотик\IMG_129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376264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43808" y="1700808"/>
            <a:ext cx="58326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solidFill>
                  <a:srgbClr val="C00000"/>
                </a:solidFill>
              </a:rPr>
              <a:t>В первом </a:t>
            </a:r>
            <a:r>
              <a:rPr lang="ru-RU" sz="1600" b="1" i="1" dirty="0">
                <a:solidFill>
                  <a:srgbClr val="C00000"/>
                </a:solidFill>
              </a:rPr>
              <a:t>туре: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lvl="0"/>
            <a:r>
              <a:rPr lang="ru-RU" sz="1600" dirty="0" smtClean="0"/>
              <a:t>1. Найти свой маршрут по компасу.</a:t>
            </a:r>
          </a:p>
          <a:p>
            <a:pPr lvl="0"/>
            <a:r>
              <a:rPr lang="ru-RU" sz="1600" dirty="0" smtClean="0"/>
              <a:t>2. Выполнить туристические практические и теоретические задания на маршруте </a:t>
            </a:r>
          </a:p>
          <a:p>
            <a:pPr lvl="0"/>
            <a:r>
              <a:rPr lang="ru-RU" sz="1600" dirty="0" smtClean="0"/>
              <a:t>3. Заработать бонусы в виде жетонов «полезные </a:t>
            </a:r>
            <a:r>
              <a:rPr lang="ru-RU" sz="1600" dirty="0"/>
              <a:t>ископаемые </a:t>
            </a:r>
            <a:r>
              <a:rPr lang="ru-RU" sz="1600" dirty="0" smtClean="0"/>
              <a:t>Кузбасса»</a:t>
            </a:r>
          </a:p>
          <a:p>
            <a:pPr lvl="0"/>
            <a:r>
              <a:rPr lang="ru-RU" sz="1600" b="1" i="1" dirty="0">
                <a:solidFill>
                  <a:srgbClr val="C00000"/>
                </a:solidFill>
              </a:rPr>
              <a:t>В</a:t>
            </a:r>
            <a:r>
              <a:rPr lang="ru-RU" sz="1600" b="1" i="1" dirty="0" smtClean="0">
                <a:solidFill>
                  <a:srgbClr val="C00000"/>
                </a:solidFill>
              </a:rPr>
              <a:t>о </a:t>
            </a:r>
            <a:r>
              <a:rPr lang="ru-RU" sz="1600" b="1" i="1" dirty="0">
                <a:solidFill>
                  <a:srgbClr val="C00000"/>
                </a:solidFill>
              </a:rPr>
              <a:t>втором туре: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lvl="0"/>
            <a:r>
              <a:rPr lang="ru-RU" sz="1600" dirty="0"/>
              <a:t>1. Найти свой маршрут по компасу.</a:t>
            </a:r>
          </a:p>
          <a:p>
            <a:pPr lvl="0"/>
            <a:r>
              <a:rPr lang="ru-RU" sz="1600" dirty="0"/>
              <a:t>2. Выполнить туристические практические и теоретические задания на маршруте </a:t>
            </a:r>
          </a:p>
          <a:p>
            <a:pPr lvl="0"/>
            <a:r>
              <a:rPr lang="ru-RU" sz="1600" dirty="0"/>
              <a:t>3. Заработать бонусы в виде жетонов </a:t>
            </a:r>
            <a:r>
              <a:rPr lang="ru-RU" sz="1600" dirty="0" smtClean="0"/>
              <a:t>«животный мир Кузбасса»</a:t>
            </a:r>
            <a:endParaRPr lang="ru-RU" sz="1600" dirty="0"/>
          </a:p>
          <a:p>
            <a:pPr lvl="0"/>
            <a:r>
              <a:rPr lang="ru-RU" sz="1600" b="1" i="1" dirty="0">
                <a:solidFill>
                  <a:srgbClr val="C00000"/>
                </a:solidFill>
              </a:rPr>
              <a:t>В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>
                <a:solidFill>
                  <a:srgbClr val="C00000"/>
                </a:solidFill>
              </a:rPr>
              <a:t>третьем туре: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lvl="0"/>
            <a:r>
              <a:rPr lang="ru-RU" sz="1600" dirty="0" smtClean="0"/>
              <a:t>1</a:t>
            </a:r>
            <a:r>
              <a:rPr lang="ru-RU" sz="1600" dirty="0"/>
              <a:t>. Найти свой маршрут по компасу.</a:t>
            </a:r>
          </a:p>
          <a:p>
            <a:pPr lvl="0"/>
            <a:r>
              <a:rPr lang="ru-RU" sz="1600" dirty="0"/>
              <a:t>2. Выполнить туристические практические и теоретические задания на маршруте </a:t>
            </a:r>
          </a:p>
          <a:p>
            <a:r>
              <a:rPr lang="ru-RU" sz="1600" dirty="0" smtClean="0"/>
              <a:t>3</a:t>
            </a:r>
            <a:r>
              <a:rPr lang="ru-RU" sz="1600" dirty="0"/>
              <a:t>. Заработать бонусы в виде </a:t>
            </a:r>
            <a:r>
              <a:rPr lang="ru-RU" sz="1600" dirty="0" smtClean="0"/>
              <a:t>жетонов «растения Кузбасса»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95635" y="5949280"/>
            <a:ext cx="7236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После каждого тура участники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квеста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обмениваются бонусами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14851"/>
      </p:ext>
    </p:extLst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2.travelask.ru/system/images/files/001/012/081/wysiwyg/kemerovo.jpg?15143083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1566084"/>
            <a:ext cx="3708412" cy="517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23936" y="6578450"/>
            <a:ext cx="9179835" cy="1428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6200000">
            <a:off x="-2859186" y="3104642"/>
            <a:ext cx="6884988" cy="663575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6200000">
            <a:off x="-2263354" y="3378968"/>
            <a:ext cx="6878925" cy="120984"/>
          </a:xfrm>
          <a:prstGeom prst="rect">
            <a:avLst/>
          </a:prstGeom>
          <a:solidFill>
            <a:srgbClr val="B8C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dmsh24.kmr.muzkult.ru/media/2019/01/17/1272293925/300_let_logo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260648"/>
            <a:ext cx="1699030" cy="10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835696" y="42013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Туристско-краеведческий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познавательный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квест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«Кузбасс – богатство Сибири!»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9980" y="1196752"/>
            <a:ext cx="6252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ВТОРОЙ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ЭТАП – РЕАЛИЗАЦИЯ МЕРОПРИЯТИЯ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5219" y="1807551"/>
            <a:ext cx="49419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Правила игры: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Вся команда передвигается вместе (не вместе штраф 1 балл за каждого игрока)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Задача правильно определить часть карты соответственно сторонам света (штраф 1 балл за каждую ошибку)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Заработать как можно больше полезных ископаемых, животных и растений Кузбасса.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Собрать как можно больше правильных разновидностей растений, животных и полезных ископаемых своей части карты – местности Кемеровской области (штраф 1 балл за каждую ошибку)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Слушать ведущего (штраф 1 балл за каждого нарушителя)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1" name="Рисунок 20" descr="C:\1. МОИ ДОКУМЕНТЫ\ПАЛЕХИНА М. С\ЛЕТО\ЛЕТО 2019\ИЮНЬ 2019 год\Фото июнь 2019\13 июня Турслёт\IMG-20190613-WA00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4" y="1770880"/>
            <a:ext cx="2120455" cy="272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1. МОИ ДОКУМЕНТЫ\ПАЛЕХИНА М. С\ЛЕТО\ЛЕТО 2017\1. ПАЛАТОЧНЫЙ ЛАГЕРЬ\ФОТО 2017\Фото Палехина М. С\IMG_416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4" y="4653136"/>
            <a:ext cx="2137223" cy="1778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124255"/>
      </p:ext>
    </p:extLst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876</Words>
  <Application>Microsoft Office PowerPoint</Application>
  <PresentationFormat>Экран (4:3)</PresentationFormat>
  <Paragraphs>159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cdo-metod-2</cp:lastModifiedBy>
  <cp:revision>125</cp:revision>
  <dcterms:created xsi:type="dcterms:W3CDTF">2012-02-19T12:23:33Z</dcterms:created>
  <dcterms:modified xsi:type="dcterms:W3CDTF">2019-11-12T08:08:53Z</dcterms:modified>
</cp:coreProperties>
</file>